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2" r:id="rId5"/>
    <p:sldId id="263" r:id="rId6"/>
    <p:sldId id="261" r:id="rId7"/>
    <p:sldId id="258" r:id="rId8"/>
    <p:sldId id="259" r:id="rId9"/>
    <p:sldId id="260" r:id="rId10"/>
    <p:sldId id="265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A78947-9C02-B11D-344A-25EEE41EEC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2AD171-775D-5C56-2893-960D9A6B2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7D5379-B67C-980F-EB31-FBE7228F0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A5FBA1-9B6C-D4A0-0D03-63B94CBD9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0D4E3C-AE7F-323E-FA7C-83BD45678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951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BED000-3F5C-88DC-E3C9-6F971F150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3540EC-FE86-4906-BF40-F12BFE637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290289F-B8ED-D6CB-0D58-0F3D7D00F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366689F-2C7F-AE3D-C08B-00A6D250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179BCF-1E66-6F26-42C5-EF6C7F4BF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4774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C4F176-1DF4-13A0-2ECA-2DAA47C1B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7DED871-DD31-F117-5BD9-91F8976103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322C94-062A-68F2-541B-6D3839C2C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39B7AF-8537-457C-72FD-C92BEEFB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F2AC64-56E9-E245-51D0-9B4B6ECBD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5417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199D2-95AF-A6D0-9B1F-65DCC73EA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14B68D-612D-7956-9DF3-5F98739B4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A92854-344B-AD02-8F10-616653944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65F948-4482-112E-DD4A-F724DF91C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AD7773-25B8-5624-BB11-4C22C77C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834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4981F5-C490-EB01-C4C0-274EA718E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9A1CF6-CAC7-0575-8010-83AC0C87B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48D6DC-C487-4951-4AF3-21DC451FF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577079-541A-6ADE-F8DA-C059E0679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5B498FB-C4C1-972B-02A5-0C232D05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632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978068-8EA9-0F66-C82C-CBF1DF712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4F51EB-504C-4053-BC19-4246D8AF08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E13E924-ECEE-9378-5BEA-E0347F57D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664C869-03D7-CFFA-17CB-2A55D0E79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3E67346-A1AB-CF9D-99E7-08F2469B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3892B3-ED52-706F-B59F-182DFF1AC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941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23C4CC-CDF9-245E-5951-EC5FC370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3A0BD0-4C49-3AE2-DBBB-5C293E5BB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CA83A45-3D65-B299-2131-FE65DE0BE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56CE67E-9D14-CAD8-B48B-8449FE77B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87C7FF6-A776-4699-9098-390F288C4C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574AAF1-3054-FD8F-F9D2-9CD91204D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F293E0C-A9A7-978B-3D98-BB87A3093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8346FA-F9EF-DDDA-5140-0554086AB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218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7FD0B3-FD69-2F3C-C7BF-30F264CF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5A22AB-8A60-AE9A-DC69-E6644C605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4BDA9E3-609C-C819-328F-C973417F6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17C9A65-542D-AF0B-DD26-AEEE556DD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22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5625A6A-6D15-85CB-E44F-7DD0D4FE7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D36FE1-1FB0-2DBA-6121-A9311E398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8A80719-8949-A2FC-12F2-76D4B167F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6057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B218E1-4177-E7C4-8D99-906FE1DEA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FEC797-594E-B170-725A-E4AE65025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7645AFB-27CB-DE95-8A77-AC2860B06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F8ACBCB-CA08-2B66-5187-547C3B219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7D2E67-161F-0D14-2253-AF4C95A19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860CD3-E838-93AE-5804-C2535D251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638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49BD4-5B26-A424-FD14-13E50279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FC91206-7463-765D-2D74-5B39E4630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1650EE-C662-55B7-48A8-60EC2BED9A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BC75DF-83F3-3A4E-A582-A2714EB34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2FD5EAC-723B-716D-1D09-E29E68497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27E7664-07B9-FEF6-DC9F-35B8F02CE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2901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A15DE92-F457-811E-68A0-57103064C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9B74E6-6B29-EF79-980B-C98AE76F5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FA8FFFF-B236-8D96-78B9-1FAFFD1E25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17EA2-97E2-4895-8D32-DC8A0725BC65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4733A0-9D89-96CC-00A7-3D61A33DB7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43A2AD-D1E3-7F22-3766-D948A5AB86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4480B-3F19-4755-8C9D-C8A2AD030A6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789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56F38-7A4A-9BF5-7CD8-C26523F4FD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  <a:highlight>
                  <a:srgbClr val="000080"/>
                </a:highlight>
              </a:rPr>
              <a:t>PROJETO DE UMA LOJA DE ROUPAS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DC83452-DF58-8D0C-1268-86C50FF0F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>
                <a:solidFill>
                  <a:schemeClr val="bg1"/>
                </a:solidFill>
                <a:highlight>
                  <a:srgbClr val="000080"/>
                </a:highlight>
              </a:rPr>
              <a:t>RODRIGO</a:t>
            </a:r>
          </a:p>
          <a:p>
            <a:r>
              <a:rPr lang="pt-BR" dirty="0">
                <a:solidFill>
                  <a:schemeClr val="bg1"/>
                </a:solidFill>
                <a:highlight>
                  <a:srgbClr val="000080"/>
                </a:highlight>
              </a:rPr>
              <a:t>GIOVANA</a:t>
            </a:r>
          </a:p>
          <a:p>
            <a:r>
              <a:rPr lang="pt-BR" dirty="0">
                <a:solidFill>
                  <a:schemeClr val="bg1"/>
                </a:solidFill>
                <a:highlight>
                  <a:srgbClr val="000080"/>
                </a:highlight>
              </a:rPr>
              <a:t>EZEQUIEL</a:t>
            </a:r>
          </a:p>
          <a:p>
            <a:r>
              <a:rPr lang="pt-BR" dirty="0">
                <a:solidFill>
                  <a:schemeClr val="bg1"/>
                </a:solidFill>
                <a:highlight>
                  <a:srgbClr val="000080"/>
                </a:highlight>
              </a:rPr>
              <a:t>EDU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42326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FC261F4E-B9C3-7702-E712-4941F2091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079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238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DC78A62F-3847-3FB8-ED8E-0C309BE00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306" y="-2904309"/>
            <a:ext cx="7291388" cy="1666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1019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3936367-4530-DE29-3CF5-F0D3884E6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250" y="-1858958"/>
            <a:ext cx="5597499" cy="1279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9101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F51FB75-E163-E96D-8E4F-2736A5F27F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544" y="-5126817"/>
            <a:ext cx="7801054" cy="1783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86404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C6A0E47C-FB1C-D642-745D-E882B8850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150" y="-2893102"/>
            <a:ext cx="6784455" cy="1550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0592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2E792EC-75F8-4DF6-C466-F566EFA44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499" y="-109729"/>
            <a:ext cx="5876109" cy="1028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395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E896DD2-B3B6-BF2B-B150-D6194E59A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572" y="-1695995"/>
            <a:ext cx="5302568" cy="1212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2318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B16F38D-AB71-D0FF-F249-7A63DB36B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148" y="0"/>
            <a:ext cx="5682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11437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25BC1A-41AB-991B-D4B4-D576DFC99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093" y="-792517"/>
            <a:ext cx="5117814" cy="1169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1193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</Words>
  <Application>Microsoft Office PowerPoint</Application>
  <PresentationFormat>Widescreen</PresentationFormat>
  <Paragraphs>5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PROJETO DE UMA LOJA DE ROUPAS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TERRIBAS SARAIVA</dc:creator>
  <cp:lastModifiedBy>RODRIGO TERRIBAS SARAIVA</cp:lastModifiedBy>
  <cp:revision>3</cp:revision>
  <dcterms:created xsi:type="dcterms:W3CDTF">2025-08-28T19:29:24Z</dcterms:created>
  <dcterms:modified xsi:type="dcterms:W3CDTF">2025-08-29T16:57:51Z</dcterms:modified>
</cp:coreProperties>
</file>

<file path=docProps/thumbnail.jpeg>
</file>